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1"/>
  </p:notesMasterIdLst>
  <p:sldIdLst>
    <p:sldId id="256" r:id="rId2"/>
    <p:sldId id="257" r:id="rId3"/>
    <p:sldId id="258" r:id="rId4"/>
    <p:sldId id="297" r:id="rId5"/>
    <p:sldId id="259" r:id="rId6"/>
    <p:sldId id="298" r:id="rId7"/>
    <p:sldId id="299" r:id="rId8"/>
    <p:sldId id="301" r:id="rId9"/>
    <p:sldId id="300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BDBEFF-CF8D-4D8D-ABDA-4EF5CAA5578C}">
  <a:tblStyle styleId="{AEBDBEFF-CF8D-4D8D-ABDA-4EF5CAA557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C9B60D-A3F2-4273-A6A4-C18CBAC039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5d5342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5d5342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c25a447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c25a447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44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7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25a447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c25a447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9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2548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600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63562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292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9798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511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3021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3075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03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10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343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2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672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8446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85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0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826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24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05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088900" y="1769807"/>
            <a:ext cx="7007905" cy="148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A Guide for updating maps in ArcGIS</a:t>
            </a:r>
            <a:endParaRPr sz="3900" dirty="0"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2088900" y="1577373"/>
            <a:ext cx="7055100" cy="0"/>
            <a:chOff x="2220050" y="1547100"/>
            <a:chExt cx="7055100" cy="0"/>
          </a:xfrm>
        </p:grpSpPr>
        <p:cxnSp>
          <p:nvCxnSpPr>
            <p:cNvPr id="207" name="Google Shape;207;p2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PRESENTATION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04244-89F0-403A-8272-ED1CD0B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Adding/Deleting/Changing points on map</a:t>
            </a:r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Changing symbol style and color.</a:t>
            </a:r>
          </a:p>
          <a:p>
            <a:pPr>
              <a:buClr>
                <a:schemeClr val="bg1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Editing story maps in ArcGIS online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Adding/deleting/changing points on map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Navigate to ArcGIS Online website : </a:t>
            </a:r>
            <a:r>
              <a:rPr lang="en" b="1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https://www.arcgis.com/index.html</a:t>
            </a:r>
            <a:endParaRPr lang="en" b="1" u="sng" dirty="0">
              <a:solidFill>
                <a:schemeClr val="hlin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Enter the login credentials and login.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AutoNum type="arabicPeriod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Once logged into ArcGIS Online, navigate to the Content tab.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171" y="2415808"/>
            <a:ext cx="3704599" cy="20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1016984"/>
            <a:ext cx="7704000" cy="351456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AutoNum type="arabicPeriod"/>
            </a:pPr>
            <a:r>
              <a:rPr lang="en" dirty="0"/>
              <a:t>Select the Feature of Interest.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None/>
            </a:pP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Select Export Data as CSV.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 dirty="0"/>
              <a:t>Update your file with the new points/remove points.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 dirty="0"/>
              <a:t>Return to the Feature Layer and select update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7D509-95FB-4C29-855F-7AA1149E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5" y="2571750"/>
            <a:ext cx="3787225" cy="1715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109B3-143A-49C5-86E0-2B63339F2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28" y="2571750"/>
            <a:ext cx="4249422" cy="1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CSV file in ArcGis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Select what kind of update:</a:t>
            </a: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Add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Appending completely new point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Update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Change attribute of existing feature(update link, change photo,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Add and Update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Combination of adding a new point and editing existing points</a:t>
            </a:r>
          </a:p>
          <a:p>
            <a:pPr marL="457200" lvl="0" indent="-304800" rtl="0"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Overwrite entire feature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Replace a feature, delete a feature (appending a CSV where </a:t>
            </a:r>
          </a:p>
          <a:p>
            <a:pPr marL="152400" lvl="0" indent="0" rtl="0">
              <a:spcAft>
                <a:spcPts val="0"/>
              </a:spcAft>
              <a:buClr>
                <a:schemeClr val="bg1"/>
              </a:buClr>
              <a:buSzPts val="12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the point/s you want to delete are not present in the document will delete the feature)</a:t>
            </a:r>
          </a:p>
          <a:p>
            <a:pPr marL="152400" lvl="0" indent="0" rtl="0">
              <a:lnSpc>
                <a:spcPct val="150000"/>
              </a:lnSpc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rtl="0">
              <a:lnSpc>
                <a:spcPct val="150000"/>
              </a:lnSpc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LcPeriod"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L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BC791-B5B3-42C4-B703-B62055EE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235" y="2898898"/>
            <a:ext cx="2889918" cy="20886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784775" y="445025"/>
            <a:ext cx="76392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Change symbol style and symbol color</a:t>
            </a:r>
            <a:br>
              <a:rPr lang="en-US" sz="2800" dirty="0"/>
            </a:br>
            <a:br>
              <a:rPr lang="en-US" sz="2800" dirty="0"/>
            </a:br>
            <a:endParaRPr sz="2800"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logged into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Online, navigate to Content tab.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mbbi_map_final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layer.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in map viewer.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layer you would like to edit in contents tab and select show properties.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7308-F13B-4BCE-AD7A-DBDD813B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06" y="2152381"/>
            <a:ext cx="2423111" cy="27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Change symbol style and symbol color</a:t>
            </a:r>
            <a:endParaRPr sz="2800"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55225" y="945350"/>
            <a:ext cx="7704000" cy="35862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Edit Layer Style and configure desired setting.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style options on right hand site.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symbol style and make edits to color and click Done.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layer you would like to edit in contents tab and select show properties.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F5EE9-1AAE-4D73-893E-68459747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34" y="2313537"/>
            <a:ext cx="2210819" cy="252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85086-8B66-4B2C-87D2-758F467F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87" y="2313537"/>
            <a:ext cx="1687352" cy="2529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D48EF-5BE0-4BBD-BE05-F8DA4E6B2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02" y="2334514"/>
            <a:ext cx="1771608" cy="25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E2D0-C5E3-4804-9763-97165DE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Editing Story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520-2493-431E-AB74-822E021DD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Edit Story.</a:t>
            </a:r>
          </a:p>
          <a:p>
            <a:pPr marL="4953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text, tables, maps or images by selecting the appropriate option from the dropdown.</a:t>
            </a:r>
          </a:p>
          <a:p>
            <a:pPr marL="152400" indent="0">
              <a:buClr>
                <a:schemeClr val="bg1"/>
              </a:buClr>
              <a:buNone/>
            </a:pPr>
            <a:endParaRPr lang="en-US" dirty="0"/>
          </a:p>
          <a:p>
            <a:pPr marL="152400" indent="0">
              <a:buClr>
                <a:schemeClr val="bg1"/>
              </a:buClr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AE67B-83D8-4D77-AEFA-DD1CFD8E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65" y="2039002"/>
            <a:ext cx="4103933" cy="214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688E-AE3A-409F-8B71-8948EAF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3" y="2039002"/>
            <a:ext cx="4572001" cy="21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675BFF-0DE0-4B0D-B859-B6EDCB46075D}"/>
              </a:ext>
            </a:extLst>
          </p:cNvPr>
          <p:cNvSpPr txBox="1"/>
          <p:nvPr/>
        </p:nvSpPr>
        <p:spPr>
          <a:xfrm>
            <a:off x="1521724" y="1883391"/>
            <a:ext cx="389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2876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102</TotalTime>
  <Words>333</Words>
  <Application>Microsoft Office PowerPoint</Application>
  <PresentationFormat>On-screen Show (16:9)</PresentationFormat>
  <Paragraphs>48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Century Gothic</vt:lpstr>
      <vt:lpstr>Nunito Light</vt:lpstr>
      <vt:lpstr>Calibri</vt:lpstr>
      <vt:lpstr>Wingdings 3</vt:lpstr>
      <vt:lpstr>Verdana</vt:lpstr>
      <vt:lpstr>Ion</vt:lpstr>
      <vt:lpstr>A Guide for updating maps in ArcGIS</vt:lpstr>
      <vt:lpstr>CONTENTS OF PRESENTATION  </vt:lpstr>
      <vt:lpstr>Updating CSV file in ArcGis</vt:lpstr>
      <vt:lpstr>Updating CSV file in ArcGis </vt:lpstr>
      <vt:lpstr>Updating CSV file in ArcGis </vt:lpstr>
      <vt:lpstr>Change symbol style and symbol color  </vt:lpstr>
      <vt:lpstr>Change symbol style and symbol color</vt:lpstr>
      <vt:lpstr>Editing Story Maps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for updating maps in ArcGIS</dc:title>
  <cp:lastModifiedBy>SANIYA</cp:lastModifiedBy>
  <cp:revision>13</cp:revision>
  <dcterms:modified xsi:type="dcterms:W3CDTF">2024-03-29T21:39:21Z</dcterms:modified>
</cp:coreProperties>
</file>